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7" r:id="rId5"/>
    <p:sldId id="440" r:id="rId6"/>
    <p:sldId id="442" r:id="rId7"/>
    <p:sldId id="443" r:id="rId8"/>
    <p:sldId id="444" r:id="rId9"/>
    <p:sldId id="441" r:id="rId10"/>
    <p:sldId id="436" r:id="rId11"/>
    <p:sldId id="382" r:id="rId12"/>
    <p:sldId id="361" r:id="rId13"/>
    <p:sldId id="431" r:id="rId14"/>
    <p:sldId id="439" r:id="rId15"/>
    <p:sldId id="386" r:id="rId16"/>
    <p:sldId id="427" r:id="rId17"/>
    <p:sldId id="404" r:id="rId18"/>
    <p:sldId id="388" r:id="rId19"/>
    <p:sldId id="389" r:id="rId20"/>
    <p:sldId id="429" r:id="rId21"/>
    <p:sldId id="433" r:id="rId22"/>
    <p:sldId id="426" r:id="rId23"/>
    <p:sldId id="390" r:id="rId24"/>
    <p:sldId id="424" r:id="rId25"/>
    <p:sldId id="435" r:id="rId26"/>
    <p:sldId id="405"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9"/>
    <p:restoredTop sz="96292"/>
  </p:normalViewPr>
  <p:slideViewPr>
    <p:cSldViewPr snapToGrid="0" snapToObjects="1">
      <p:cViewPr varScale="1">
        <p:scale>
          <a:sx n="146" d="100"/>
          <a:sy n="146" d="100"/>
        </p:scale>
        <p:origin x="1552"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C577722A-9EFF-B74B-9257-CF7CCE56147F}"/>
    <pc:docChg chg="undo custSel addSld delSld modSld sldOrd">
      <pc:chgData name="Jim Fleming" userId="161791bae1afb603" providerId="LiveId" clId="{C577722A-9EFF-B74B-9257-CF7CCE56147F}" dt="2023-03-19T01:54:53.361" v="238" actId="2696"/>
      <pc:docMkLst>
        <pc:docMk/>
      </pc:docMkLst>
      <pc:sldChg chg="modSp mod">
        <pc:chgData name="Jim Fleming" userId="161791bae1afb603" providerId="LiveId" clId="{C577722A-9EFF-B74B-9257-CF7CCE56147F}" dt="2023-03-19T01:27:48.489" v="189" actId="20577"/>
        <pc:sldMkLst>
          <pc:docMk/>
          <pc:sldMk cId="3964023673" sldId="336"/>
        </pc:sldMkLst>
        <pc:spChg chg="mod">
          <ac:chgData name="Jim Fleming" userId="161791bae1afb603" providerId="LiveId" clId="{C577722A-9EFF-B74B-9257-CF7CCE56147F}" dt="2023-03-19T01:27:48.489" v="189" actId="20577"/>
          <ac:spMkLst>
            <pc:docMk/>
            <pc:sldMk cId="3964023673" sldId="336"/>
            <ac:spMk id="2" creationId="{56E8B136-55D1-C229-815B-0FAB21102D38}"/>
          </ac:spMkLst>
        </pc:spChg>
        <pc:spChg chg="mod">
          <ac:chgData name="Jim Fleming" userId="161791bae1afb603" providerId="LiveId" clId="{C577722A-9EFF-B74B-9257-CF7CCE56147F}" dt="2023-03-19T01:27:23.227" v="184" actId="20577"/>
          <ac:spMkLst>
            <pc:docMk/>
            <pc:sldMk cId="3964023673" sldId="336"/>
            <ac:spMk id="3" creationId="{D7D72439-284A-008E-61E4-489A6FFD0D14}"/>
          </ac:spMkLst>
        </pc:spChg>
      </pc:sldChg>
      <pc:sldChg chg="modSp mod">
        <pc:chgData name="Jim Fleming" userId="161791bae1afb603" providerId="LiveId" clId="{C577722A-9EFF-B74B-9257-CF7CCE56147F}" dt="2023-03-19T01:28:41.674" v="204" actId="20577"/>
        <pc:sldMkLst>
          <pc:docMk/>
          <pc:sldMk cId="3301827054" sldId="420"/>
        </pc:sldMkLst>
        <pc:spChg chg="mod">
          <ac:chgData name="Jim Fleming" userId="161791bae1afb603" providerId="LiveId" clId="{C577722A-9EFF-B74B-9257-CF7CCE56147F}" dt="2023-03-19T01:28:33.977" v="199" actId="20577"/>
          <ac:spMkLst>
            <pc:docMk/>
            <pc:sldMk cId="3301827054" sldId="420"/>
            <ac:spMk id="2" creationId="{56E8B136-55D1-C229-815B-0FAB21102D38}"/>
          </ac:spMkLst>
        </pc:spChg>
        <pc:spChg chg="mod">
          <ac:chgData name="Jim Fleming" userId="161791bae1afb603" providerId="LiveId" clId="{C577722A-9EFF-B74B-9257-CF7CCE56147F}" dt="2023-03-19T01:28:41.674" v="204" actId="20577"/>
          <ac:spMkLst>
            <pc:docMk/>
            <pc:sldMk cId="3301827054" sldId="420"/>
            <ac:spMk id="3" creationId="{D7D72439-284A-008E-61E4-489A6FFD0D14}"/>
          </ac:spMkLst>
        </pc:spChg>
      </pc:sldChg>
      <pc:sldChg chg="del">
        <pc:chgData name="Jim Fleming" userId="161791bae1afb603" providerId="LiveId" clId="{C577722A-9EFF-B74B-9257-CF7CCE56147F}" dt="2023-03-19T01:28:45.077" v="205" actId="2696"/>
        <pc:sldMkLst>
          <pc:docMk/>
          <pc:sldMk cId="4114204825" sldId="437"/>
        </pc:sldMkLst>
      </pc:sldChg>
      <pc:sldChg chg="del">
        <pc:chgData name="Jim Fleming" userId="161791bae1afb603" providerId="LiveId" clId="{C577722A-9EFF-B74B-9257-CF7CCE56147F}" dt="2023-03-19T01:54:52.197" v="237" actId="2696"/>
        <pc:sldMkLst>
          <pc:docMk/>
          <pc:sldMk cId="3215416077" sldId="438"/>
        </pc:sldMkLst>
      </pc:sldChg>
      <pc:sldChg chg="del">
        <pc:chgData name="Jim Fleming" userId="161791bae1afb603" providerId="LiveId" clId="{C577722A-9EFF-B74B-9257-CF7CCE56147F}" dt="2023-03-19T01:28:50.332" v="207" actId="2696"/>
        <pc:sldMkLst>
          <pc:docMk/>
          <pc:sldMk cId="1108002305" sldId="439"/>
        </pc:sldMkLst>
      </pc:sldChg>
      <pc:sldChg chg="del">
        <pc:chgData name="Jim Fleming" userId="161791bae1afb603" providerId="LiveId" clId="{C577722A-9EFF-B74B-9257-CF7CCE56147F}" dt="2023-03-19T01:28:47.977" v="206" actId="2696"/>
        <pc:sldMkLst>
          <pc:docMk/>
          <pc:sldMk cId="2948892515" sldId="440"/>
        </pc:sldMkLst>
      </pc:sldChg>
      <pc:sldChg chg="del">
        <pc:chgData name="Jim Fleming" userId="161791bae1afb603" providerId="LiveId" clId="{C577722A-9EFF-B74B-9257-CF7CCE56147F}" dt="2023-03-19T01:54:53.361" v="238" actId="2696"/>
        <pc:sldMkLst>
          <pc:docMk/>
          <pc:sldMk cId="4110848645" sldId="441"/>
        </pc:sldMkLst>
      </pc:sldChg>
      <pc:sldChg chg="addSp delSp modSp add mod">
        <pc:chgData name="Jim Fleming" userId="161791bae1afb603" providerId="LiveId" clId="{C577722A-9EFF-B74B-9257-CF7CCE56147F}" dt="2023-03-19T01:52:40.124" v="233" actId="6549"/>
        <pc:sldMkLst>
          <pc:docMk/>
          <pc:sldMk cId="138099578" sldId="442"/>
        </pc:sldMkLst>
        <pc:spChg chg="mod">
          <ac:chgData name="Jim Fleming" userId="161791bae1afb603" providerId="LiveId" clId="{C577722A-9EFF-B74B-9257-CF7CCE56147F}" dt="2023-03-19T00:59:53.752" v="11" actId="20577"/>
          <ac:spMkLst>
            <pc:docMk/>
            <pc:sldMk cId="138099578" sldId="442"/>
            <ac:spMk id="2" creationId="{56E8B136-55D1-C229-815B-0FAB21102D38}"/>
          </ac:spMkLst>
        </pc:spChg>
        <pc:spChg chg="mod">
          <ac:chgData name="Jim Fleming" userId="161791bae1afb603" providerId="LiveId" clId="{C577722A-9EFF-B74B-9257-CF7CCE56147F}" dt="2023-03-19T01:01:35.810" v="102" actId="20577"/>
          <ac:spMkLst>
            <pc:docMk/>
            <pc:sldMk cId="138099578" sldId="442"/>
            <ac:spMk id="3" creationId="{D7D72439-284A-008E-61E4-489A6FFD0D14}"/>
          </ac:spMkLst>
        </pc:spChg>
        <pc:spChg chg="add del mod">
          <ac:chgData name="Jim Fleming" userId="161791bae1afb603" providerId="LiveId" clId="{C577722A-9EFF-B74B-9257-CF7CCE56147F}" dt="2023-03-19T01:00:45.687" v="15"/>
          <ac:spMkLst>
            <pc:docMk/>
            <pc:sldMk cId="138099578" sldId="442"/>
            <ac:spMk id="4" creationId="{60178822-AC77-9287-EE4D-E059F7B5F959}"/>
          </ac:spMkLst>
        </pc:spChg>
        <pc:spChg chg="add mod">
          <ac:chgData name="Jim Fleming" userId="161791bae1afb603" providerId="LiveId" clId="{C577722A-9EFF-B74B-9257-CF7CCE56147F}" dt="2023-03-19T01:52:40.124" v="233" actId="6549"/>
          <ac:spMkLst>
            <pc:docMk/>
            <pc:sldMk cId="138099578" sldId="442"/>
            <ac:spMk id="6" creationId="{4DB25D78-C6EF-0BB5-7E85-F45F31612DBC}"/>
          </ac:spMkLst>
        </pc:spChg>
        <pc:picChg chg="add mod">
          <ac:chgData name="Jim Fleming" userId="161791bae1afb603" providerId="LiveId" clId="{C577722A-9EFF-B74B-9257-CF7CCE56147F}" dt="2023-03-19T01:00:53.079" v="16" actId="1076"/>
          <ac:picMkLst>
            <pc:docMk/>
            <pc:sldMk cId="138099578" sldId="442"/>
            <ac:picMk id="1026" creationId="{CF201309-148A-A214-5475-E5D61B8DEB33}"/>
          </ac:picMkLst>
        </pc:picChg>
      </pc:sldChg>
      <pc:sldChg chg="addSp modSp add mod">
        <pc:chgData name="Jim Fleming" userId="161791bae1afb603" providerId="LiveId" clId="{C577722A-9EFF-B74B-9257-CF7CCE56147F}" dt="2023-03-19T01:52:45.183" v="236" actId="313"/>
        <pc:sldMkLst>
          <pc:docMk/>
          <pc:sldMk cId="3312926755" sldId="443"/>
        </pc:sldMkLst>
        <pc:spChg chg="mod">
          <ac:chgData name="Jim Fleming" userId="161791bae1afb603" providerId="LiveId" clId="{C577722A-9EFF-B74B-9257-CF7CCE56147F}" dt="2023-03-19T01:01:54.498" v="157" actId="20577"/>
          <ac:spMkLst>
            <pc:docMk/>
            <pc:sldMk cId="3312926755" sldId="443"/>
            <ac:spMk id="3" creationId="{D7D72439-284A-008E-61E4-489A6FFD0D14}"/>
          </ac:spMkLst>
        </pc:spChg>
        <pc:spChg chg="add mod">
          <ac:chgData name="Jim Fleming" userId="161791bae1afb603" providerId="LiveId" clId="{C577722A-9EFF-B74B-9257-CF7CCE56147F}" dt="2023-03-19T01:52:45.183" v="236" actId="313"/>
          <ac:spMkLst>
            <pc:docMk/>
            <pc:sldMk cId="3312926755" sldId="443"/>
            <ac:spMk id="6" creationId="{0F720214-67E6-D0FC-F727-FBDFD9AAD516}"/>
          </ac:spMkLst>
        </pc:spChg>
      </pc:sldChg>
      <pc:sldChg chg="modSp add mod">
        <pc:chgData name="Jim Fleming" userId="161791bae1afb603" providerId="LiveId" clId="{C577722A-9EFF-B74B-9257-CF7CCE56147F}" dt="2023-03-19T01:27:55.905" v="194" actId="20577"/>
        <pc:sldMkLst>
          <pc:docMk/>
          <pc:sldMk cId="135364218" sldId="444"/>
        </pc:sldMkLst>
        <pc:spChg chg="mod">
          <ac:chgData name="Jim Fleming" userId="161791bae1afb603" providerId="LiveId" clId="{C577722A-9EFF-B74B-9257-CF7CCE56147F}" dt="2023-03-19T01:27:55.905" v="194" actId="20577"/>
          <ac:spMkLst>
            <pc:docMk/>
            <pc:sldMk cId="135364218" sldId="444"/>
            <ac:spMk id="2" creationId="{56E8B136-55D1-C229-815B-0FAB21102D38}"/>
          </ac:spMkLst>
        </pc:spChg>
        <pc:spChg chg="mod">
          <ac:chgData name="Jim Fleming" userId="161791bae1afb603" providerId="LiveId" clId="{C577722A-9EFF-B74B-9257-CF7CCE56147F}" dt="2023-03-19T01:27:27.465" v="185" actId="6549"/>
          <ac:spMkLst>
            <pc:docMk/>
            <pc:sldMk cId="135364218" sldId="444"/>
            <ac:spMk id="3" creationId="{D7D72439-284A-008E-61E4-489A6FFD0D14}"/>
          </ac:spMkLst>
        </pc:spChg>
      </pc:sldChg>
      <pc:sldChg chg="add ord">
        <pc:chgData name="Jim Fleming" userId="161791bae1afb603" providerId="LiveId" clId="{C577722A-9EFF-B74B-9257-CF7CCE56147F}" dt="2023-03-19T01:28:57.546" v="209" actId="20578"/>
        <pc:sldMkLst>
          <pc:docMk/>
          <pc:sldMk cId="2879993422" sldId="445"/>
        </pc:sldMkLst>
      </pc:sldChg>
      <pc:sldChg chg="modSp add mod ord modShow">
        <pc:chgData name="Jim Fleming" userId="161791bae1afb603" providerId="LiveId" clId="{C577722A-9EFF-B74B-9257-CF7CCE56147F}" dt="2023-03-19T01:37:18.973" v="216" actId="729"/>
        <pc:sldMkLst>
          <pc:docMk/>
          <pc:sldMk cId="1242111978" sldId="446"/>
        </pc:sldMkLst>
        <pc:spChg chg="mod">
          <ac:chgData name="Jim Fleming" userId="161791bae1afb603" providerId="LiveId" clId="{C577722A-9EFF-B74B-9257-CF7CCE56147F}" dt="2023-03-19T01:33:27.403" v="215" actId="1076"/>
          <ac:spMkLst>
            <pc:docMk/>
            <pc:sldMk cId="1242111978" sldId="446"/>
            <ac:spMk id="3" creationId="{D7C8285B-1ED7-BE21-7AD4-7F41313781A5}"/>
          </ac:spMkLst>
        </pc:spChg>
      </pc:sldChg>
      <pc:sldChg chg="addSp modSp add mod">
        <pc:chgData name="Jim Fleming" userId="161791bae1afb603" providerId="LiveId" clId="{C577722A-9EFF-B74B-9257-CF7CCE56147F}" dt="2023-03-19T01:38:08.639" v="226" actId="208"/>
        <pc:sldMkLst>
          <pc:docMk/>
          <pc:sldMk cId="17092071" sldId="447"/>
        </pc:sldMkLst>
        <pc:spChg chg="mod">
          <ac:chgData name="Jim Fleming" userId="161791bae1afb603" providerId="LiveId" clId="{C577722A-9EFF-B74B-9257-CF7CCE56147F}" dt="2023-03-19T01:37:29.942" v="219" actId="14100"/>
          <ac:spMkLst>
            <pc:docMk/>
            <pc:sldMk cId="17092071" sldId="447"/>
            <ac:spMk id="3" creationId="{D7C8285B-1ED7-BE21-7AD4-7F41313781A5}"/>
          </ac:spMkLst>
        </pc:spChg>
        <pc:spChg chg="add mod">
          <ac:chgData name="Jim Fleming" userId="161791bae1afb603" providerId="LiveId" clId="{C577722A-9EFF-B74B-9257-CF7CCE56147F}" dt="2023-03-19T01:38:08.639" v="226" actId="208"/>
          <ac:spMkLst>
            <pc:docMk/>
            <pc:sldMk cId="17092071" sldId="447"/>
            <ac:spMk id="4" creationId="{6C78CD1F-6BA2-D86E-9320-D4E2EDDF4A84}"/>
          </ac:spMkLst>
        </pc:spChg>
        <pc:picChg chg="mod">
          <ac:chgData name="Jim Fleming" userId="161791bae1afb603" providerId="LiveId" clId="{C577722A-9EFF-B74B-9257-CF7CCE56147F}" dt="2023-03-19T01:37:41.711" v="222" actId="1076"/>
          <ac:picMkLst>
            <pc:docMk/>
            <pc:sldMk cId="17092071" sldId="447"/>
            <ac:picMk id="7" creationId="{2C1B449D-16E9-4159-A7D2-4C2497FA781D}"/>
          </ac:picMkLst>
        </pc:picChg>
      </pc:sldChg>
      <pc:sldChg chg="add ord">
        <pc:chgData name="Jim Fleming" userId="161791bae1afb603" providerId="LiveId" clId="{C577722A-9EFF-B74B-9257-CF7CCE56147F}" dt="2023-03-19T01:51:43.287" v="228" actId="20578"/>
        <pc:sldMkLst>
          <pc:docMk/>
          <pc:sldMk cId="4222449939" sldId="448"/>
        </pc:sldMkLst>
      </pc:sldChg>
      <pc:sldChg chg="add ord">
        <pc:chgData name="Jim Fleming" userId="161791bae1afb603" providerId="LiveId" clId="{C577722A-9EFF-B74B-9257-CF7CCE56147F}" dt="2023-03-19T01:51:47.352" v="230" actId="20578"/>
        <pc:sldMkLst>
          <pc:docMk/>
          <pc:sldMk cId="3120495885" sldId="449"/>
        </pc:sldMkLst>
      </pc:sldChg>
    </pc:docChg>
  </pc:docChgLst>
  <pc:docChgLst>
    <pc:chgData name="Jim Fleming" userId="161791bae1afb603" providerId="LiveId" clId="{C47B0A97-A905-664B-849A-0E064830FF74}"/>
    <pc:docChg chg="undo custSel addSld delSld modSld sldOrd">
      <pc:chgData name="Jim Fleming" userId="161791bae1afb603" providerId="LiveId" clId="{C47B0A97-A905-664B-849A-0E064830FF74}" dt="2023-04-22T21:22:11.046" v="356" actId="2696"/>
      <pc:docMkLst>
        <pc:docMk/>
      </pc:docMkLst>
      <pc:sldChg chg="modSp mod">
        <pc:chgData name="Jim Fleming" userId="161791bae1afb603" providerId="LiveId" clId="{C47B0A97-A905-664B-849A-0E064830FF74}" dt="2023-04-22T20:55:13.844" v="22" actId="14100"/>
        <pc:sldMkLst>
          <pc:docMk/>
          <pc:sldMk cId="3964023673" sldId="336"/>
        </pc:sldMkLst>
        <pc:spChg chg="mod">
          <ac:chgData name="Jim Fleming" userId="161791bae1afb603" providerId="LiveId" clId="{C47B0A97-A905-664B-849A-0E064830FF74}" dt="2023-04-22T20:55:06.827" v="21" actId="20577"/>
          <ac:spMkLst>
            <pc:docMk/>
            <pc:sldMk cId="3964023673" sldId="336"/>
            <ac:spMk id="2" creationId="{56E8B136-55D1-C229-815B-0FAB21102D38}"/>
          </ac:spMkLst>
        </pc:spChg>
        <pc:spChg chg="mod">
          <ac:chgData name="Jim Fleming" userId="161791bae1afb603" providerId="LiveId" clId="{C47B0A97-A905-664B-849A-0E064830FF74}" dt="2023-04-22T20:55:13.844" v="22" actId="14100"/>
          <ac:spMkLst>
            <pc:docMk/>
            <pc:sldMk cId="3964023673" sldId="336"/>
            <ac:spMk id="3" creationId="{D7D72439-284A-008E-61E4-489A6FFD0D14}"/>
          </ac:spMkLst>
        </pc:spChg>
      </pc:sldChg>
      <pc:sldChg chg="modSp mod">
        <pc:chgData name="Jim Fleming" userId="161791bae1afb603" providerId="LiveId" clId="{C47B0A97-A905-664B-849A-0E064830FF74}" dt="2023-04-22T20:54:36.576" v="13" actId="20577"/>
        <pc:sldMkLst>
          <pc:docMk/>
          <pc:sldMk cId="3301827054" sldId="420"/>
        </pc:sldMkLst>
        <pc:spChg chg="mod">
          <ac:chgData name="Jim Fleming" userId="161791bae1afb603" providerId="LiveId" clId="{C47B0A97-A905-664B-849A-0E064830FF74}" dt="2023-04-22T20:54:32.259" v="8" actId="6549"/>
          <ac:spMkLst>
            <pc:docMk/>
            <pc:sldMk cId="3301827054" sldId="420"/>
            <ac:spMk id="2" creationId="{56E8B136-55D1-C229-815B-0FAB21102D38}"/>
          </ac:spMkLst>
        </pc:spChg>
        <pc:spChg chg="mod">
          <ac:chgData name="Jim Fleming" userId="161791bae1afb603" providerId="LiveId" clId="{C47B0A97-A905-664B-849A-0E064830FF74}" dt="2023-04-22T20:54:36.576" v="13" actId="20577"/>
          <ac:spMkLst>
            <pc:docMk/>
            <pc:sldMk cId="3301827054" sldId="420"/>
            <ac:spMk id="3" creationId="{D7D72439-284A-008E-61E4-489A6FFD0D14}"/>
          </ac:spMkLst>
        </pc:spChg>
      </pc:sldChg>
      <pc:sldChg chg="new del">
        <pc:chgData name="Jim Fleming" userId="161791bae1afb603" providerId="LiveId" clId="{C47B0A97-A905-664B-849A-0E064830FF74}" dt="2023-04-22T20:55:30.073" v="25" actId="2696"/>
        <pc:sldMkLst>
          <pc:docMk/>
          <pc:sldMk cId="1076368692" sldId="437"/>
        </pc:sldMkLst>
      </pc:sldChg>
      <pc:sldChg chg="add ord">
        <pc:chgData name="Jim Fleming" userId="161791bae1afb603" providerId="LiveId" clId="{C47B0A97-A905-664B-849A-0E064830FF74}" dt="2023-04-22T20:55:35.208" v="27" actId="20578"/>
        <pc:sldMkLst>
          <pc:docMk/>
          <pc:sldMk cId="1830061325" sldId="437"/>
        </pc:sldMkLst>
      </pc:sldChg>
      <pc:sldChg chg="add del">
        <pc:chgData name="Jim Fleming" userId="161791bae1afb603" providerId="LiveId" clId="{C47B0A97-A905-664B-849A-0E064830FF74}" dt="2023-04-22T21:22:11.046" v="356" actId="2696"/>
        <pc:sldMkLst>
          <pc:docMk/>
          <pc:sldMk cId="3945538297" sldId="438"/>
        </pc:sldMkLst>
      </pc:sldChg>
      <pc:sldChg chg="add mod modShow">
        <pc:chgData name="Jim Fleming" userId="161791bae1afb603" providerId="LiveId" clId="{C47B0A97-A905-664B-849A-0E064830FF74}" dt="2023-04-22T20:57:48.825" v="30" actId="729"/>
        <pc:sldMkLst>
          <pc:docMk/>
          <pc:sldMk cId="3196038374" sldId="439"/>
        </pc:sldMkLst>
      </pc:sldChg>
      <pc:sldChg chg="modSp add mod ord modShow">
        <pc:chgData name="Jim Fleming" userId="161791bae1afb603" providerId="LiveId" clId="{C47B0A97-A905-664B-849A-0E064830FF74}" dt="2023-04-22T20:59:08.215" v="83" actId="20577"/>
        <pc:sldMkLst>
          <pc:docMk/>
          <pc:sldMk cId="766293568" sldId="440"/>
        </pc:sldMkLst>
        <pc:spChg chg="mod">
          <ac:chgData name="Jim Fleming" userId="161791bae1afb603" providerId="LiveId" clId="{C47B0A97-A905-664B-849A-0E064830FF74}" dt="2023-04-22T20:59:08.215" v="83" actId="20577"/>
          <ac:spMkLst>
            <pc:docMk/>
            <pc:sldMk cId="766293568" sldId="440"/>
            <ac:spMk id="14" creationId="{5F776F3F-31E1-B7AA-5D11-1AB1A9490BFE}"/>
          </ac:spMkLst>
        </pc:spChg>
      </pc:sldChg>
      <pc:sldChg chg="addSp delSp modSp add mod">
        <pc:chgData name="Jim Fleming" userId="161791bae1afb603" providerId="LiveId" clId="{C47B0A97-A905-664B-849A-0E064830FF74}" dt="2023-04-22T21:09:58.380" v="355" actId="14100"/>
        <pc:sldMkLst>
          <pc:docMk/>
          <pc:sldMk cId="3020849517" sldId="441"/>
        </pc:sldMkLst>
        <pc:spChg chg="mod">
          <ac:chgData name="Jim Fleming" userId="161791bae1afb603" providerId="LiveId" clId="{C47B0A97-A905-664B-849A-0E064830FF74}" dt="2023-04-22T21:09:58.380" v="355" actId="14100"/>
          <ac:spMkLst>
            <pc:docMk/>
            <pc:sldMk cId="3020849517" sldId="441"/>
            <ac:spMk id="14" creationId="{5F776F3F-31E1-B7AA-5D11-1AB1A9490BFE}"/>
          </ac:spMkLst>
        </pc:spChg>
        <pc:picChg chg="add mod">
          <ac:chgData name="Jim Fleming" userId="161791bae1afb603" providerId="LiveId" clId="{C47B0A97-A905-664B-849A-0E064830FF74}" dt="2023-04-22T21:09:21.475" v="278" actId="1076"/>
          <ac:picMkLst>
            <pc:docMk/>
            <pc:sldMk cId="3020849517" sldId="441"/>
            <ac:picMk id="4" creationId="{44594327-6438-13FC-EA2D-09EF1CBD1C24}"/>
          </ac:picMkLst>
        </pc:picChg>
        <pc:picChg chg="del">
          <ac:chgData name="Jim Fleming" userId="161791bae1afb603" providerId="LiveId" clId="{C47B0A97-A905-664B-849A-0E064830FF74}" dt="2023-04-22T21:09:02.095" v="258" actId="478"/>
          <ac:picMkLst>
            <pc:docMk/>
            <pc:sldMk cId="3020849517" sldId="441"/>
            <ac:picMk id="1026" creationId="{1A472A84-8296-34B5-27E4-2AC3FD08E334}"/>
          </ac:picMkLst>
        </pc:picChg>
      </pc:sldChg>
      <pc:sldChg chg="add ord">
        <pc:chgData name="Jim Fleming" userId="161791bae1afb603" providerId="LiveId" clId="{C47B0A97-A905-664B-849A-0E064830FF74}" dt="2023-04-22T20:59:23.771" v="86" actId="20578"/>
        <pc:sldMkLst>
          <pc:docMk/>
          <pc:sldMk cId="1780757230" sldId="442"/>
        </pc:sldMkLst>
      </pc:sldChg>
      <pc:sldChg chg="addSp modSp add mod modAnim">
        <pc:chgData name="Jim Fleming" userId="161791bae1afb603" providerId="LiveId" clId="{C47B0A97-A905-664B-849A-0E064830FF74}" dt="2023-04-22T21:05:46.617" v="255" actId="207"/>
        <pc:sldMkLst>
          <pc:docMk/>
          <pc:sldMk cId="1113099390" sldId="443"/>
        </pc:sldMkLst>
        <pc:spChg chg="mod">
          <ac:chgData name="Jim Fleming" userId="161791bae1afb603" providerId="LiveId" clId="{C47B0A97-A905-664B-849A-0E064830FF74}" dt="2023-04-22T20:59:33.543" v="110" actId="20577"/>
          <ac:spMkLst>
            <pc:docMk/>
            <pc:sldMk cId="1113099390" sldId="443"/>
            <ac:spMk id="2" creationId="{56E8B136-55D1-C229-815B-0FAB21102D38}"/>
          </ac:spMkLst>
        </pc:spChg>
        <pc:spChg chg="mod">
          <ac:chgData name="Jim Fleming" userId="161791bae1afb603" providerId="LiveId" clId="{C47B0A97-A905-664B-849A-0E064830FF74}" dt="2023-04-22T21:05:46.617" v="255" actId="207"/>
          <ac:spMkLst>
            <pc:docMk/>
            <pc:sldMk cId="1113099390" sldId="443"/>
            <ac:spMk id="3" creationId="{D7D72439-284A-008E-61E4-489A6FFD0D14}"/>
          </ac:spMkLst>
        </pc:spChg>
        <pc:spChg chg="add mod">
          <ac:chgData name="Jim Fleming" userId="161791bae1afb603" providerId="LiveId" clId="{C47B0A97-A905-664B-849A-0E064830FF74}" dt="2023-04-22T21:05:33.271" v="252" actId="208"/>
          <ac:spMkLst>
            <pc:docMk/>
            <pc:sldMk cId="1113099390" sldId="443"/>
            <ac:spMk id="4" creationId="{03CEF4FA-93FE-AE8D-300F-95765041EB7F}"/>
          </ac:spMkLst>
        </pc:spChg>
        <pc:spChg chg="add mod">
          <ac:chgData name="Jim Fleming" userId="161791bae1afb603" providerId="LiveId" clId="{C47B0A97-A905-664B-849A-0E064830FF74}" dt="2023-04-22T21:05:07.525" v="247" actId="208"/>
          <ac:spMkLst>
            <pc:docMk/>
            <pc:sldMk cId="1113099390" sldId="443"/>
            <ac:spMk id="6" creationId="{4DC5C6FE-4AC8-FAE2-EDDE-119E13C7F864}"/>
          </ac:spMkLst>
        </pc:spChg>
        <pc:spChg chg="add mod">
          <ac:chgData name="Jim Fleming" userId="161791bae1afb603" providerId="LiveId" clId="{C47B0A97-A905-664B-849A-0E064830FF74}" dt="2023-04-22T21:05:12.106" v="248" actId="207"/>
          <ac:spMkLst>
            <pc:docMk/>
            <pc:sldMk cId="1113099390" sldId="443"/>
            <ac:spMk id="7" creationId="{2E582153-7521-FFE6-F871-221042C1FC0A}"/>
          </ac:spMkLst>
        </pc:spChg>
        <pc:spChg chg="add mod">
          <ac:chgData name="Jim Fleming" userId="161791bae1afb603" providerId="LiveId" clId="{C47B0A97-A905-664B-849A-0E064830FF74}" dt="2023-04-22T21:05:14.571" v="249" actId="207"/>
          <ac:spMkLst>
            <pc:docMk/>
            <pc:sldMk cId="1113099390" sldId="443"/>
            <ac:spMk id="8" creationId="{4E5D07DD-EF17-3412-CB5A-459CEA029D9F}"/>
          </ac:spMkLst>
        </pc:spChg>
        <pc:cxnChg chg="add mod">
          <ac:chgData name="Jim Fleming" userId="161791bae1afb603" providerId="LiveId" clId="{C47B0A97-A905-664B-849A-0E064830FF74}" dt="2023-04-22T21:05:07.525" v="247" actId="208"/>
          <ac:cxnSpMkLst>
            <pc:docMk/>
            <pc:sldMk cId="1113099390" sldId="443"/>
            <ac:cxnSpMk id="10" creationId="{064C865A-4765-90DF-A1D3-DAE25DBBB8EA}"/>
          </ac:cxnSpMkLst>
        </pc:cxnChg>
      </pc:sldChg>
      <pc:sldChg chg="add ord">
        <pc:chgData name="Jim Fleming" userId="161791bae1afb603" providerId="LiveId" clId="{C47B0A97-A905-664B-849A-0E064830FF74}" dt="2023-04-22T21:06:20.933" v="257" actId="20578"/>
        <pc:sldMkLst>
          <pc:docMk/>
          <pc:sldMk cId="2989480660" sldId="444"/>
        </pc:sldMkLst>
      </pc:sldChg>
      <pc:sldChg chg="del">
        <pc:chgData name="Jim Fleming" userId="161791bae1afb603" providerId="LiveId" clId="{C47B0A97-A905-664B-849A-0E064830FF74}" dt="2023-04-22T20:55:01.861" v="17" actId="2696"/>
        <pc:sldMkLst>
          <pc:docMk/>
          <pc:sldMk cId="3398762072" sldId="450"/>
        </pc:sldMkLst>
      </pc:sldChg>
      <pc:sldChg chg="del">
        <pc:chgData name="Jim Fleming" userId="161791bae1afb603" providerId="LiveId" clId="{C47B0A97-A905-664B-849A-0E064830FF74}" dt="2023-04-22T20:55:24.858" v="23" actId="2696"/>
        <pc:sldMkLst>
          <pc:docMk/>
          <pc:sldMk cId="910921947" sldId="451"/>
        </pc:sldMkLst>
      </pc:sldChg>
    </pc:docChg>
  </pc:docChgLst>
  <pc:docChgLst>
    <pc:chgData name="Jim Fleming" userId="161791bae1afb603" providerId="LiveId" clId="{9DE716A2-2138-6949-ACB8-B99D846620FE}"/>
    <pc:docChg chg="custSel addSld delSld modSld sldOrd">
      <pc:chgData name="Jim Fleming" userId="161791bae1afb603" providerId="LiveId" clId="{9DE716A2-2138-6949-ACB8-B99D846620FE}" dt="2023-03-25T15:20:19.939" v="53" actId="2696"/>
      <pc:docMkLst>
        <pc:docMk/>
      </pc:docMkLst>
      <pc:sldChg chg="modSp mod">
        <pc:chgData name="Jim Fleming" userId="161791bae1afb603" providerId="LiveId" clId="{9DE716A2-2138-6949-ACB8-B99D846620FE}" dt="2023-03-25T15:17:28.557" v="39" actId="14100"/>
        <pc:sldMkLst>
          <pc:docMk/>
          <pc:sldMk cId="3964023673" sldId="336"/>
        </pc:sldMkLst>
        <pc:spChg chg="mod">
          <ac:chgData name="Jim Fleming" userId="161791bae1afb603" providerId="LiveId" clId="{9DE716A2-2138-6949-ACB8-B99D846620FE}" dt="2023-03-25T15:17:16.552" v="36" actId="20577"/>
          <ac:spMkLst>
            <pc:docMk/>
            <pc:sldMk cId="3964023673" sldId="336"/>
            <ac:spMk id="2" creationId="{56E8B136-55D1-C229-815B-0FAB21102D38}"/>
          </ac:spMkLst>
        </pc:spChg>
        <pc:spChg chg="mod">
          <ac:chgData name="Jim Fleming" userId="161791bae1afb603" providerId="LiveId" clId="{9DE716A2-2138-6949-ACB8-B99D846620FE}" dt="2023-03-25T15:17:28.557" v="39" actId="14100"/>
          <ac:spMkLst>
            <pc:docMk/>
            <pc:sldMk cId="3964023673" sldId="336"/>
            <ac:spMk id="3" creationId="{D7D72439-284A-008E-61E4-489A6FFD0D14}"/>
          </ac:spMkLst>
        </pc:spChg>
      </pc:sldChg>
      <pc:sldChg chg="modSp mod">
        <pc:chgData name="Jim Fleming" userId="161791bae1afb603" providerId="LiveId" clId="{9DE716A2-2138-6949-ACB8-B99D846620FE}" dt="2023-03-25T15:16:28.263" v="10" actId="20577"/>
        <pc:sldMkLst>
          <pc:docMk/>
          <pc:sldMk cId="3301827054" sldId="420"/>
        </pc:sldMkLst>
        <pc:spChg chg="mod">
          <ac:chgData name="Jim Fleming" userId="161791bae1afb603" providerId="LiveId" clId="{9DE716A2-2138-6949-ACB8-B99D846620FE}" dt="2023-03-25T15:16:23.892" v="5" actId="20577"/>
          <ac:spMkLst>
            <pc:docMk/>
            <pc:sldMk cId="3301827054" sldId="420"/>
            <ac:spMk id="2" creationId="{56E8B136-55D1-C229-815B-0FAB21102D38}"/>
          </ac:spMkLst>
        </pc:spChg>
        <pc:spChg chg="mod">
          <ac:chgData name="Jim Fleming" userId="161791bae1afb603" providerId="LiveId" clId="{9DE716A2-2138-6949-ACB8-B99D846620FE}" dt="2023-03-25T15:16:28.263" v="10" actId="20577"/>
          <ac:spMkLst>
            <pc:docMk/>
            <pc:sldMk cId="3301827054" sldId="420"/>
            <ac:spMk id="3" creationId="{D7D72439-284A-008E-61E4-489A6FFD0D14}"/>
          </ac:spMkLst>
        </pc:spChg>
      </pc:sldChg>
      <pc:sldChg chg="del">
        <pc:chgData name="Jim Fleming" userId="161791bae1afb603" providerId="LiveId" clId="{9DE716A2-2138-6949-ACB8-B99D846620FE}" dt="2023-03-25T15:16:34.486" v="12" actId="2696"/>
        <pc:sldMkLst>
          <pc:docMk/>
          <pc:sldMk cId="138099578" sldId="442"/>
        </pc:sldMkLst>
      </pc:sldChg>
      <pc:sldChg chg="modSp del mod">
        <pc:chgData name="Jim Fleming" userId="161791bae1afb603" providerId="LiveId" clId="{9DE716A2-2138-6949-ACB8-B99D846620FE}" dt="2023-03-25T15:20:14.239" v="49" actId="2696"/>
        <pc:sldMkLst>
          <pc:docMk/>
          <pc:sldMk cId="3312926755" sldId="443"/>
        </pc:sldMkLst>
        <pc:spChg chg="mod">
          <ac:chgData name="Jim Fleming" userId="161791bae1afb603" providerId="LiveId" clId="{9DE716A2-2138-6949-ACB8-B99D846620FE}" dt="2023-03-25T15:17:55.518" v="48" actId="313"/>
          <ac:spMkLst>
            <pc:docMk/>
            <pc:sldMk cId="3312926755" sldId="443"/>
            <ac:spMk id="2" creationId="{56E8B136-55D1-C229-815B-0FAB21102D38}"/>
          </ac:spMkLst>
        </pc:spChg>
      </pc:sldChg>
      <pc:sldChg chg="del">
        <pc:chgData name="Jim Fleming" userId="161791bae1afb603" providerId="LiveId" clId="{9DE716A2-2138-6949-ACB8-B99D846620FE}" dt="2023-03-25T15:17:46.588" v="45" actId="2696"/>
        <pc:sldMkLst>
          <pc:docMk/>
          <pc:sldMk cId="135364218" sldId="444"/>
        </pc:sldMkLst>
      </pc:sldChg>
      <pc:sldChg chg="del">
        <pc:chgData name="Jim Fleming" userId="161791bae1afb603" providerId="LiveId" clId="{9DE716A2-2138-6949-ACB8-B99D846620FE}" dt="2023-03-25T15:16:33.229" v="11" actId="2696"/>
        <pc:sldMkLst>
          <pc:docMk/>
          <pc:sldMk cId="2879993422" sldId="445"/>
        </pc:sldMkLst>
      </pc:sldChg>
      <pc:sldChg chg="del">
        <pc:chgData name="Jim Fleming" userId="161791bae1afb603" providerId="LiveId" clId="{9DE716A2-2138-6949-ACB8-B99D846620FE}" dt="2023-03-25T15:20:18.567" v="51" actId="2696"/>
        <pc:sldMkLst>
          <pc:docMk/>
          <pc:sldMk cId="1242111978" sldId="446"/>
        </pc:sldMkLst>
      </pc:sldChg>
      <pc:sldChg chg="del">
        <pc:chgData name="Jim Fleming" userId="161791bae1afb603" providerId="LiveId" clId="{9DE716A2-2138-6949-ACB8-B99D846620FE}" dt="2023-03-25T15:20:19.166" v="52" actId="2696"/>
        <pc:sldMkLst>
          <pc:docMk/>
          <pc:sldMk cId="17092071" sldId="447"/>
        </pc:sldMkLst>
      </pc:sldChg>
      <pc:sldChg chg="del">
        <pc:chgData name="Jim Fleming" userId="161791bae1afb603" providerId="LiveId" clId="{9DE716A2-2138-6949-ACB8-B99D846620FE}" dt="2023-03-25T15:20:16.533" v="50" actId="2696"/>
        <pc:sldMkLst>
          <pc:docMk/>
          <pc:sldMk cId="4222449939" sldId="448"/>
        </pc:sldMkLst>
      </pc:sldChg>
      <pc:sldChg chg="del">
        <pc:chgData name="Jim Fleming" userId="161791bae1afb603" providerId="LiveId" clId="{9DE716A2-2138-6949-ACB8-B99D846620FE}" dt="2023-03-25T15:20:19.939" v="53" actId="2696"/>
        <pc:sldMkLst>
          <pc:docMk/>
          <pc:sldMk cId="3120495885" sldId="449"/>
        </pc:sldMkLst>
      </pc:sldChg>
      <pc:sldChg chg="modSp add mod">
        <pc:chgData name="Jim Fleming" userId="161791bae1afb603" providerId="LiveId" clId="{9DE716A2-2138-6949-ACB8-B99D846620FE}" dt="2023-03-25T15:17:40.599" v="44" actId="6549"/>
        <pc:sldMkLst>
          <pc:docMk/>
          <pc:sldMk cId="3398762072" sldId="450"/>
        </pc:sldMkLst>
        <pc:spChg chg="mod">
          <ac:chgData name="Jim Fleming" userId="161791bae1afb603" providerId="LiveId" clId="{9DE716A2-2138-6949-ACB8-B99D846620FE}" dt="2023-03-25T15:17:40.599" v="44" actId="6549"/>
          <ac:spMkLst>
            <pc:docMk/>
            <pc:sldMk cId="3398762072" sldId="450"/>
            <ac:spMk id="2" creationId="{56E8B136-55D1-C229-815B-0FAB21102D38}"/>
          </ac:spMkLst>
        </pc:spChg>
        <pc:spChg chg="mod">
          <ac:chgData name="Jim Fleming" userId="161791bae1afb603" providerId="LiveId" clId="{9DE716A2-2138-6949-ACB8-B99D846620FE}" dt="2023-03-25T15:17:37.164" v="41" actId="14100"/>
          <ac:spMkLst>
            <pc:docMk/>
            <pc:sldMk cId="3398762072" sldId="450"/>
            <ac:spMk id="3" creationId="{D7D72439-284A-008E-61E4-489A6FFD0D14}"/>
          </ac:spMkLst>
        </pc:spChg>
      </pc:sldChg>
      <pc:sldChg chg="add ord">
        <pc:chgData name="Jim Fleming" userId="161791bae1afb603" providerId="LiveId" clId="{9DE716A2-2138-6949-ACB8-B99D846620FE}" dt="2023-03-25T15:17:51.650" v="47" actId="20578"/>
        <pc:sldMkLst>
          <pc:docMk/>
          <pc:sldMk cId="910921947" sldId="4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4/22/23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4/22/23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01588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2:28-30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176-185)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1154374" cy="4123944"/>
          </a:xfrm>
        </p:spPr>
        <p:txBody>
          <a:bodyPr anchor="t">
            <a:noAutofit/>
          </a:bodyPr>
          <a:lstStyle/>
          <a:p>
            <a:pPr marL="7938" indent="0">
              <a:buNone/>
            </a:pPr>
            <a:r>
              <a:rPr lang="en-US" sz="4400" dirty="0">
                <a:solidFill>
                  <a:srgbClr val="FFFF00"/>
                </a:solidFill>
                <a:latin typeface="Avenir Next" panose="020B0503020202020204" pitchFamily="34" charset="0"/>
              </a:rPr>
              <a:t>For this reason, I am very eager to send him so that you may rejoice again when you see him and I may be less anxious. Therefore, welcome him in the Lord with great joy and hold people like him in honor, because he came close to death for the work of Christ, risking his life to make up what was lacking in your ministry to me.</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2:28-30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2:28-30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176-185)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83006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alupoteros</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(ALL-</a:t>
            </a:r>
            <a:r>
              <a:rPr lang="en-US" sz="4000" dirty="0" err="1">
                <a:solidFill>
                  <a:schemeClr val="bg1"/>
                </a:solidFill>
                <a:latin typeface="Avenir Next" panose="020B0503020202020204" pitchFamily="34" charset="0"/>
              </a:rPr>
              <a:t>oo</a:t>
            </a:r>
            <a:r>
              <a:rPr lang="en-US" sz="4000" dirty="0">
                <a:solidFill>
                  <a:schemeClr val="bg1"/>
                </a:solidFill>
                <a:latin typeface="Avenir Next" panose="020B0503020202020204" pitchFamily="34" charset="0"/>
              </a:rPr>
              <a:t>-</a:t>
            </a:r>
            <a:r>
              <a:rPr lang="en-US" sz="4000" dirty="0" err="1">
                <a:solidFill>
                  <a:schemeClr val="bg1"/>
                </a:solidFill>
                <a:latin typeface="Avenir Next" panose="020B0503020202020204" pitchFamily="34" charset="0"/>
              </a:rPr>
              <a:t>poss</a:t>
            </a:r>
            <a:r>
              <a:rPr lang="en-US" sz="4000" dirty="0">
                <a:solidFill>
                  <a:schemeClr val="bg1"/>
                </a:solidFill>
                <a:latin typeface="Avenir Next" panose="020B0503020202020204" pitchFamily="34" charset="0"/>
              </a:rPr>
              <a: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free from anxiety</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9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2:28-30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176-185)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78075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1785582" y="2541053"/>
            <a:ext cx="3369565" cy="665988"/>
          </a:xfrm>
        </p:spPr>
        <p:txBody>
          <a:bodyPr anchor="t">
            <a:noAutofit/>
          </a:bodyPr>
          <a:lstStyle/>
          <a:p>
            <a:pPr marL="11113" indent="0" algn="ctr">
              <a:buNone/>
            </a:pPr>
            <a:r>
              <a:rPr lang="en-US" sz="4400" dirty="0">
                <a:solidFill>
                  <a:srgbClr val="FF0000"/>
                </a:solidFill>
                <a:latin typeface="Avenir Next" panose="020B0503020202020204" pitchFamily="34" charset="0"/>
              </a:rPr>
              <a:t>“in the Lord”</a:t>
            </a:r>
            <a:endParaRPr lang="en-US" sz="4000" dirty="0">
              <a:solidFill>
                <a:srgbClr val="FF0000"/>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Christian relationships</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Oval 3">
            <a:extLst>
              <a:ext uri="{FF2B5EF4-FFF2-40B4-BE49-F238E27FC236}">
                <a16:creationId xmlns:a16="http://schemas.microsoft.com/office/drawing/2014/main" id="{03CEF4FA-93FE-AE8D-300F-95765041EB7F}"/>
              </a:ext>
            </a:extLst>
          </p:cNvPr>
          <p:cNvSpPr>
            <a:spLocks noChangeAspect="1"/>
          </p:cNvSpPr>
          <p:nvPr/>
        </p:nvSpPr>
        <p:spPr>
          <a:xfrm>
            <a:off x="1184365" y="1926989"/>
            <a:ext cx="4572000" cy="457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a:extLst>
              <a:ext uri="{FF2B5EF4-FFF2-40B4-BE49-F238E27FC236}">
                <a16:creationId xmlns:a16="http://schemas.microsoft.com/office/drawing/2014/main" id="{4DC5C6FE-4AC8-FAE2-EDDE-119E13C7F864}"/>
              </a:ext>
            </a:extLst>
          </p:cNvPr>
          <p:cNvSpPr>
            <a:spLocks noChangeAspect="1"/>
          </p:cNvSpPr>
          <p:nvPr/>
        </p:nvSpPr>
        <p:spPr>
          <a:xfrm>
            <a:off x="1680754" y="3429000"/>
            <a:ext cx="2286000" cy="2286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7" name="Content Placeholder 2">
            <a:extLst>
              <a:ext uri="{FF2B5EF4-FFF2-40B4-BE49-F238E27FC236}">
                <a16:creationId xmlns:a16="http://schemas.microsoft.com/office/drawing/2014/main" id="{2E582153-7521-FFE6-F871-221042C1FC0A}"/>
              </a:ext>
            </a:extLst>
          </p:cNvPr>
          <p:cNvSpPr txBox="1">
            <a:spLocks/>
          </p:cNvSpPr>
          <p:nvPr/>
        </p:nvSpPr>
        <p:spPr>
          <a:xfrm>
            <a:off x="1097768" y="4239006"/>
            <a:ext cx="3451971" cy="6659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gn="ctr">
              <a:buFont typeface="Arial" panose="020B0604020202020204" pitchFamily="34" charset="0"/>
              <a:buNone/>
            </a:pPr>
            <a:r>
              <a:rPr lang="en-US" sz="3200" dirty="0">
                <a:solidFill>
                  <a:srgbClr val="FFFF00"/>
                </a:solidFill>
                <a:latin typeface="Avenir Next" panose="020B0503020202020204" pitchFamily="34" charset="0"/>
              </a:rPr>
              <a:t>Philippians</a:t>
            </a:r>
            <a:endParaRPr lang="en-US" dirty="0">
              <a:solidFill>
                <a:srgbClr val="FFFF00"/>
              </a:solidFill>
              <a:latin typeface="Avenir Next" panose="020B0503020202020204" pitchFamily="34" charset="0"/>
            </a:endParaRPr>
          </a:p>
        </p:txBody>
      </p:sp>
      <p:sp>
        <p:nvSpPr>
          <p:cNvPr id="8" name="Content Placeholder 2">
            <a:extLst>
              <a:ext uri="{FF2B5EF4-FFF2-40B4-BE49-F238E27FC236}">
                <a16:creationId xmlns:a16="http://schemas.microsoft.com/office/drawing/2014/main" id="{4E5D07DD-EF17-3412-CB5A-459CEA029D9F}"/>
              </a:ext>
            </a:extLst>
          </p:cNvPr>
          <p:cNvSpPr txBox="1">
            <a:spLocks/>
          </p:cNvSpPr>
          <p:nvPr/>
        </p:nvSpPr>
        <p:spPr>
          <a:xfrm>
            <a:off x="4160152" y="3480490"/>
            <a:ext cx="1686478" cy="6659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gn="ctr">
              <a:buFont typeface="Arial" panose="020B0604020202020204" pitchFamily="34" charset="0"/>
              <a:buNone/>
            </a:pPr>
            <a:r>
              <a:rPr lang="en-US" sz="3200" dirty="0">
                <a:solidFill>
                  <a:srgbClr val="FFFF00"/>
                </a:solidFill>
                <a:latin typeface="Avenir Next" panose="020B0503020202020204" pitchFamily="34" charset="0"/>
              </a:rPr>
              <a:t>E</a:t>
            </a:r>
            <a:endParaRPr lang="en-US" dirty="0">
              <a:solidFill>
                <a:srgbClr val="FFFF00"/>
              </a:solidFill>
              <a:latin typeface="Avenir Next" panose="020B0503020202020204" pitchFamily="34" charset="0"/>
            </a:endParaRPr>
          </a:p>
        </p:txBody>
      </p:sp>
      <p:cxnSp>
        <p:nvCxnSpPr>
          <p:cNvPr id="10" name="Straight Arrow Connector 9">
            <a:extLst>
              <a:ext uri="{FF2B5EF4-FFF2-40B4-BE49-F238E27FC236}">
                <a16:creationId xmlns:a16="http://schemas.microsoft.com/office/drawing/2014/main" id="{064C865A-4765-90DF-A1D3-DAE25DBBB8EA}"/>
              </a:ext>
            </a:extLst>
          </p:cNvPr>
          <p:cNvCxnSpPr>
            <a:cxnSpLocks/>
          </p:cNvCxnSpPr>
          <p:nvPr/>
        </p:nvCxnSpPr>
        <p:spPr>
          <a:xfrm flipH="1">
            <a:off x="3470364" y="3813484"/>
            <a:ext cx="1272773" cy="425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2:28-30</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176-185)</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98948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0"/>
            <a:ext cx="621790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Our Sunday School</a:t>
            </a: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New Testament Series, Volume 11</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Philippians: Part 2</a:t>
            </a:r>
            <a:endParaRPr lang="en-US" sz="400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44594327-6438-13FC-EA2D-09EF1CBD1C24}"/>
              </a:ext>
            </a:extLst>
          </p:cNvPr>
          <p:cNvPicPr>
            <a:picLocks noChangeAspect="1"/>
          </p:cNvPicPr>
          <p:nvPr/>
        </p:nvPicPr>
        <p:blipFill>
          <a:blip r:embed="rId2"/>
          <a:stretch>
            <a:fillRect/>
          </a:stretch>
        </p:blipFill>
        <p:spPr>
          <a:xfrm>
            <a:off x="894707" y="685800"/>
            <a:ext cx="4239494" cy="5486400"/>
          </a:xfrm>
          <a:prstGeom prst="rect">
            <a:avLst/>
          </a:prstGeom>
        </p:spPr>
      </p:pic>
    </p:spTree>
    <p:extLst>
      <p:ext uri="{BB962C8B-B14F-4D97-AF65-F5344CB8AC3E}">
        <p14:creationId xmlns:p14="http://schemas.microsoft.com/office/powerpoint/2010/main" val="3020849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3378</TotalTime>
  <Words>392</Words>
  <Application>Microsoft Macintosh PowerPoint</Application>
  <PresentationFormat>Widescreen</PresentationFormat>
  <Paragraphs>50</Paragraphs>
  <Slides>26</Slides>
  <Notes>0</Notes>
  <HiddenSlides>16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Next</vt:lpstr>
      <vt:lpstr>Calibri</vt:lpstr>
      <vt:lpstr>Calibri Light</vt:lpstr>
      <vt:lpstr>Lato</vt:lpstr>
      <vt:lpstr>Tw Cen MT</vt:lpstr>
      <vt:lpstr>Office Theme</vt:lpstr>
      <vt:lpstr>PowerPoint Presentation</vt:lpstr>
      <vt:lpstr>Today’s class (pages 176-185)</vt:lpstr>
      <vt:lpstr>Philippians 2:28-30 (CSB)</vt:lpstr>
      <vt:lpstr>Today’s class (pages 176-185)</vt:lpstr>
      <vt:lpstr>BDAG on alupoteros (ALL-oo-poss)  free from anxiety</vt:lpstr>
      <vt:lpstr>Today’s class (pages 176-185)</vt:lpstr>
      <vt:lpstr>Christian relationships</vt:lpstr>
      <vt:lpstr>Today’s class (pages 176-185)</vt:lpstr>
      <vt:lpstr>Our Sunday School New Testament Series, Volume 11  Philippians: Part 2</vt:lpstr>
      <vt:lpstr>Prayer Time</vt:lpstr>
      <vt:lpstr>Today’s class (page 16)</vt:lpstr>
      <vt:lpstr>PowerPoint Presentation</vt:lpstr>
      <vt:lpstr> Preposition circle (page 11)</vt:lpstr>
      <vt:lpstr>BDAG on morphe (mor-FAY)  form, outward appearance, shape</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cp:revision>
  <cp:lastPrinted>2022-07-30T14:36:29Z</cp:lastPrinted>
  <dcterms:created xsi:type="dcterms:W3CDTF">2022-07-16T19:21:48Z</dcterms:created>
  <dcterms:modified xsi:type="dcterms:W3CDTF">2023-04-22T21:22:55Z</dcterms:modified>
</cp:coreProperties>
</file>